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207" d="100"/>
          <a:sy n="207" d="100"/>
        </p:scale>
        <p:origin x="-2552" y="-104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2594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Eva Dale</cp:lastModifiedBy>
  <cp:revision>16</cp:revision>
  <dcterms:created xsi:type="dcterms:W3CDTF">2014-02-24T19:29:14Z</dcterms:created>
  <dcterms:modified xsi:type="dcterms:W3CDTF">2014-05-05T17:46:45Z</dcterms:modified>
</cp:coreProperties>
</file>