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43" d="100"/>
          <a:sy n="143" d="100"/>
        </p:scale>
        <p:origin x="-5424" y="-120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5/5/14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Eva Dale</cp:lastModifiedBy>
  <cp:revision>22</cp:revision>
  <cp:lastPrinted>2014-02-26T14:43:12Z</cp:lastPrinted>
  <dcterms:created xsi:type="dcterms:W3CDTF">2014-02-24T19:29:14Z</dcterms:created>
  <dcterms:modified xsi:type="dcterms:W3CDTF">2014-05-05T17:48:42Z</dcterms:modified>
</cp:coreProperties>
</file>